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D61F8B5-6E80-4EDC-925C-91ADFD8E85DB}" type="datetimeFigureOut">
              <a:rPr lang="da-DK"/>
              <a:pPr>
                <a:defRPr/>
              </a:pPr>
              <a:t>08-04-2024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26D0316-0894-44F0-986B-3FDD793F6F7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6B2AE01-0F23-4A08-946B-DB7452728829}" type="datetimeFigureOut">
              <a:rPr lang="da-DK"/>
              <a:pPr>
                <a:defRPr/>
              </a:pPr>
              <a:t>08-04-2024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9F754BC-51A0-4CA8-841F-2B7E4725ACC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71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D7C400-F508-4EB5-A45A-74A1AD01FC10}" type="slidenum">
              <a:rPr lang="da-DK" altLang="da-DK"/>
              <a:pPr/>
              <a:t>1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8C306D-C997-479C-9087-63872429238C}" type="slidenum">
              <a:rPr lang="da-DK" altLang="da-DK"/>
              <a:pPr/>
              <a:t>2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737800-C752-4DF7-9EF9-58735573152A}" type="slidenum">
              <a:rPr lang="da-DK" altLang="da-DK"/>
              <a:pPr/>
              <a:t>3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024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C99D0F-1634-4527-B2D7-30728CA516EC}" type="slidenum">
              <a:rPr lang="da-DK" altLang="da-DK"/>
              <a:pPr/>
              <a:t>4</a:t>
            </a:fld>
            <a:endParaRPr lang="da-DK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83FE-DC37-4125-818E-C3C5E70CFA3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7EAE-C1CF-4AD2-870F-049260A38C8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6A709-3992-4AE9-9C83-624007F5FAB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E012F-754B-4628-A697-5865B2137C4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9E1D4-D356-4A77-AEBB-C2D3A239E80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B3EE-C7D6-474B-A6D1-E4AF7AB66C4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90692-4F23-4A81-A265-C2BA8F534E7E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083C-F0C0-49B8-A91F-F0890E66271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D3FE5-A452-497D-814A-AFDAFFA34EF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4123F-66CE-4E60-8B5D-367ECA64055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3A7B-9838-470B-BF48-B629255B198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0BAF70-E6C6-4D6B-A12F-C362006DA53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/>
              <a:t>Vi vil ha’ voksne, der griner</a:t>
            </a:r>
            <a:endParaRPr lang="da-DK" sz="2000"/>
          </a:p>
          <a:p>
            <a:r>
              <a:rPr lang="da-DK" sz="2000"/>
              <a:t>Martin Petersen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3132138" y="3143250"/>
            <a:ext cx="5795962" cy="359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/>
              <a:t>Vi vil ha’ voksne, der griner</a:t>
            </a:r>
          </a:p>
          <a:p>
            <a:r>
              <a:rPr lang="da-DK"/>
              <a:t>som græskar, der flækker på tværs.</a:t>
            </a:r>
          </a:p>
          <a:p>
            <a:r>
              <a:rPr lang="da-DK"/>
              <a:t>Søde som små appelsiner,</a:t>
            </a:r>
          </a:p>
          <a:p>
            <a:r>
              <a:rPr lang="da-DK"/>
              <a:t>der koster to femoghalvfjerds.</a:t>
            </a:r>
          </a:p>
          <a:p>
            <a:r>
              <a:rPr lang="da-DK"/>
              <a:t> </a:t>
            </a:r>
          </a:p>
          <a:p>
            <a:r>
              <a:rPr lang="da-DK" i="1"/>
              <a:t>Men dem, der er sure som citroner,</a:t>
            </a:r>
            <a:endParaRPr lang="da-DK"/>
          </a:p>
          <a:p>
            <a:r>
              <a:rPr lang="da-DK" i="1"/>
              <a:t>de ka’ gå hjem og tælle deres kroner.</a:t>
            </a:r>
            <a:endParaRPr lang="da-DK"/>
          </a:p>
          <a:p>
            <a:r>
              <a:rPr lang="da-DK" i="1"/>
              <a:t>Måske har de fire millioner,</a:t>
            </a:r>
            <a:endParaRPr lang="da-DK"/>
          </a:p>
          <a:p>
            <a:r>
              <a:rPr lang="da-DK" i="1"/>
              <a:t>måske har de slet ikke fler’, - det rager os en fjer!</a:t>
            </a:r>
            <a:endParaRPr lang="da-DK"/>
          </a:p>
          <a:p>
            <a:r>
              <a:rPr lang="da-DK" i="1"/>
              <a:t>			Vi vil ikke ha’ dem her!</a:t>
            </a:r>
            <a:endParaRPr lang="da-DK"/>
          </a:p>
        </p:txBody>
      </p:sp>
      <p:sp>
        <p:nvSpPr>
          <p:cNvPr id="2052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4ED5FA93-5F8A-4BD8-B9A6-EA4B36BC12E2}" type="slidenum">
              <a:rPr lang="da-DK" altLang="da-DK" sz="1600"/>
              <a:pPr/>
              <a:t>1</a:t>
            </a:fld>
            <a:r>
              <a:rPr lang="da-DK" altLang="da-DK" sz="1600"/>
              <a:t> af 4</a:t>
            </a:r>
          </a:p>
        </p:txBody>
      </p:sp>
      <p:pic>
        <p:nvPicPr>
          <p:cNvPr id="2053" name="Picture 10" descr="Billedresultat for grinekurs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642938"/>
            <a:ext cx="27860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2" descr="Billedresultat for appelsin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428750"/>
            <a:ext cx="1928813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Billedresultat for sure som citron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3000375"/>
            <a:ext cx="24050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6" descr="Billedresultat for tæller pen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4857750"/>
            <a:ext cx="24066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F35AFFC5-FD9C-4F2A-BFCB-6F5BF5633E29}" type="slidenum">
              <a:rPr lang="da-DK" altLang="da-DK" sz="1600"/>
              <a:pPr/>
              <a:t>2</a:t>
            </a:fld>
            <a:r>
              <a:rPr lang="da-DK" altLang="da-DK" sz="1600"/>
              <a:t> af 4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132138" y="3143250"/>
            <a:ext cx="5795962" cy="359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/>
              <a:t>Vi vil ha’ voksne, der pjatter,</a:t>
            </a:r>
          </a:p>
          <a:p>
            <a:r>
              <a:rPr lang="da-DK"/>
              <a:t>ja, mere end femogfirs børn.</a:t>
            </a:r>
          </a:p>
          <a:p>
            <a:r>
              <a:rPr lang="da-DK"/>
              <a:t>Munden skal boble af latter,</a:t>
            </a:r>
          </a:p>
          <a:p>
            <a:r>
              <a:rPr lang="da-DK"/>
              <a:t>og brumme helt lissom en bjørn.</a:t>
            </a:r>
          </a:p>
          <a:p>
            <a:r>
              <a:rPr lang="da-DK"/>
              <a:t> </a:t>
            </a:r>
          </a:p>
          <a:p>
            <a:r>
              <a:rPr lang="da-DK" i="1"/>
              <a:t>Men dem, der er sure som citroner,</a:t>
            </a:r>
            <a:endParaRPr lang="da-DK"/>
          </a:p>
          <a:p>
            <a:r>
              <a:rPr lang="da-DK" i="1"/>
              <a:t>de ka’ gå hjem og tælle deres kroner.</a:t>
            </a:r>
            <a:endParaRPr lang="da-DK"/>
          </a:p>
          <a:p>
            <a:r>
              <a:rPr lang="da-DK" i="1"/>
              <a:t>Måske har de fire millioner,</a:t>
            </a:r>
            <a:endParaRPr lang="da-DK"/>
          </a:p>
          <a:p>
            <a:r>
              <a:rPr lang="da-DK" i="1"/>
              <a:t>måske har de slet ikke fler’, - det rager os en fjer!</a:t>
            </a:r>
            <a:endParaRPr lang="da-DK"/>
          </a:p>
          <a:p>
            <a:r>
              <a:rPr lang="da-DK" i="1"/>
              <a:t>			Vi vil ikke ha’ dem her!</a:t>
            </a:r>
            <a:endParaRPr lang="da-DK"/>
          </a:p>
        </p:txBody>
      </p:sp>
      <p:pic>
        <p:nvPicPr>
          <p:cNvPr id="3076" name="Picture 9" descr="Billedresultat for tæller pe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000625"/>
            <a:ext cx="22066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1" descr="Billedresultat for funny fa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785813"/>
            <a:ext cx="27289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 descr="Billedresultat for voksne fjoll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5" descr="Relateret billed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3143250"/>
            <a:ext cx="22860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351EC567-C901-4CDB-BEF2-C83529A6DE49}" type="slidenum">
              <a:rPr lang="da-DK" altLang="da-DK" sz="1600"/>
              <a:pPr/>
              <a:t>3</a:t>
            </a:fld>
            <a:r>
              <a:rPr lang="da-DK" altLang="da-DK" sz="1600"/>
              <a:t> af 4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132138" y="3143250"/>
            <a:ext cx="5795962" cy="359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/>
              <a:t>Vi vil ha’ voksne med ører</a:t>
            </a:r>
          </a:p>
          <a:p>
            <a:r>
              <a:rPr lang="da-DK"/>
              <a:t>så store som en elefant.</a:t>
            </a:r>
          </a:p>
          <a:p>
            <a:r>
              <a:rPr lang="da-DK"/>
              <a:t>Alt, hvad vi si’r, vil de høre</a:t>
            </a:r>
          </a:p>
          <a:p>
            <a:r>
              <a:rPr lang="da-DK"/>
              <a:t>ja, både på alvor og fjant.</a:t>
            </a:r>
          </a:p>
          <a:p>
            <a:endParaRPr lang="da-DK" i="1"/>
          </a:p>
          <a:p>
            <a:r>
              <a:rPr lang="da-DK" i="1"/>
              <a:t>Men dem, der er sure som citroner,</a:t>
            </a:r>
            <a:endParaRPr lang="da-DK"/>
          </a:p>
          <a:p>
            <a:r>
              <a:rPr lang="da-DK" i="1"/>
              <a:t>de ka’ gå hjem og tælle deres kroner.</a:t>
            </a:r>
            <a:endParaRPr lang="da-DK"/>
          </a:p>
          <a:p>
            <a:r>
              <a:rPr lang="da-DK" i="1"/>
              <a:t>Måske har de fire millioner,</a:t>
            </a:r>
            <a:endParaRPr lang="da-DK"/>
          </a:p>
          <a:p>
            <a:r>
              <a:rPr lang="da-DK" i="1"/>
              <a:t>måske har de slet ikke fler’, - det rager os en fjer!</a:t>
            </a:r>
            <a:endParaRPr lang="da-DK"/>
          </a:p>
          <a:p>
            <a:r>
              <a:rPr lang="da-DK" i="1"/>
              <a:t>			Vi vil ikke ha’ dem her!</a:t>
            </a:r>
            <a:endParaRPr lang="da-DK"/>
          </a:p>
        </p:txBody>
      </p:sp>
      <p:pic>
        <p:nvPicPr>
          <p:cNvPr id="4100" name="Picture 13" descr="Billedresultat for sure som citro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000500"/>
            <a:ext cx="20716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Relateret bille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500063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7" descr="Billedresultat for dumb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50006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Relateret bille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072063"/>
            <a:ext cx="185737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5" descr="Billedresultat for fj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49240">
            <a:off x="2306638" y="5021263"/>
            <a:ext cx="822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4378A584-814B-45FF-8424-ADAC23F5507B}" type="slidenum">
              <a:rPr lang="da-DK" altLang="da-DK" sz="1600"/>
              <a:pPr/>
              <a:t>4</a:t>
            </a:fld>
            <a:r>
              <a:rPr lang="da-DK" altLang="da-DK" sz="1600"/>
              <a:t> af 4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132138" y="3143250"/>
            <a:ext cx="5795962" cy="359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smtClean="0"/>
              <a:t>Vi vil </a:t>
            </a:r>
            <a:r>
              <a:rPr lang="da-DK" dirty="0"/>
              <a:t>ha’ voksne, der synger</a:t>
            </a:r>
          </a:p>
          <a:p>
            <a:r>
              <a:rPr lang="da-DK" dirty="0"/>
              <a:t>de sange, vi alle kan li’.</a:t>
            </a:r>
          </a:p>
          <a:p>
            <a:r>
              <a:rPr lang="da-DK" dirty="0"/>
              <a:t>Loftet det swinger og gynger,</a:t>
            </a:r>
          </a:p>
          <a:p>
            <a:r>
              <a:rPr lang="da-DK" dirty="0"/>
              <a:t>vi synger med vindstyrke ti.</a:t>
            </a:r>
          </a:p>
          <a:p>
            <a:endParaRPr lang="da-DK" i="1" dirty="0"/>
          </a:p>
          <a:p>
            <a:r>
              <a:rPr lang="da-DK" i="1" dirty="0"/>
              <a:t>Men dem, der er sure som citroner,</a:t>
            </a:r>
            <a:endParaRPr lang="da-DK" dirty="0"/>
          </a:p>
          <a:p>
            <a:r>
              <a:rPr lang="da-DK" i="1" dirty="0"/>
              <a:t>de </a:t>
            </a:r>
            <a:r>
              <a:rPr lang="da-DK" i="1" dirty="0" err="1"/>
              <a:t>ka</a:t>
            </a:r>
            <a:r>
              <a:rPr lang="da-DK" i="1" dirty="0"/>
              <a:t>’ gå hjem og tælle deres kroner.</a:t>
            </a:r>
            <a:endParaRPr lang="da-DK" dirty="0"/>
          </a:p>
          <a:p>
            <a:r>
              <a:rPr lang="da-DK" i="1" dirty="0"/>
              <a:t>Måske har de fire millioner,</a:t>
            </a:r>
            <a:endParaRPr lang="da-DK" dirty="0"/>
          </a:p>
          <a:p>
            <a:r>
              <a:rPr lang="da-DK" i="1" dirty="0"/>
              <a:t>måske har de slet ikke </a:t>
            </a:r>
            <a:r>
              <a:rPr lang="da-DK" i="1" dirty="0" err="1"/>
              <a:t>fler</a:t>
            </a:r>
            <a:r>
              <a:rPr lang="da-DK" i="1" dirty="0"/>
              <a:t>’, - det rager os en fjer!</a:t>
            </a:r>
            <a:endParaRPr lang="da-DK" dirty="0"/>
          </a:p>
          <a:p>
            <a:r>
              <a:rPr lang="da-DK" i="1" dirty="0"/>
              <a:t>			Vi vil ikke ha’ dem her!</a:t>
            </a:r>
            <a:endParaRPr lang="da-DK" dirty="0"/>
          </a:p>
          <a:p>
            <a:pPr>
              <a:spcBef>
                <a:spcPct val="20000"/>
              </a:spcBef>
            </a:pPr>
            <a:r>
              <a:rPr lang="da-DK" i="1" dirty="0"/>
              <a:t>			Vi vil ikke ha’ dem her!</a:t>
            </a:r>
            <a:endParaRPr lang="da-DK" dirty="0"/>
          </a:p>
          <a:p>
            <a:pPr>
              <a:spcBef>
                <a:spcPct val="20000"/>
              </a:spcBef>
            </a:pPr>
            <a:r>
              <a:rPr lang="da-DK" i="1" dirty="0"/>
              <a:t>			Vi vil ikke ha’ dem her!</a:t>
            </a:r>
            <a:endParaRPr lang="da-DK" dirty="0"/>
          </a:p>
        </p:txBody>
      </p:sp>
      <p:pic>
        <p:nvPicPr>
          <p:cNvPr id="5126" name="Picture 9" descr="Relateret bille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214688"/>
            <a:ext cx="2214563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1" descr="Billedresultat for voksne syng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500063"/>
            <a:ext cx="3357563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3" descr="Billedresultat for stor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785813"/>
            <a:ext cx="34544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4778</TotalTime>
  <Words>217</Words>
  <Application>Microsoft Office PowerPoint</Application>
  <PresentationFormat>Skærmshow (4:3)</PresentationFormat>
  <Paragraphs>52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Standarddesign</vt:lpstr>
      <vt:lpstr>Dias nummer 1</vt:lpstr>
      <vt:lpstr>Dias nummer 2</vt:lpstr>
      <vt:lpstr>Dias nummer 3</vt:lpstr>
      <vt:lpstr>Dias nummer 4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60</cp:revision>
  <dcterms:created xsi:type="dcterms:W3CDTF">2012-12-04T07:36:43Z</dcterms:created>
  <dcterms:modified xsi:type="dcterms:W3CDTF">2024-04-09T14:49:56Z</dcterms:modified>
</cp:coreProperties>
</file>